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6" r:id="rId3"/>
    <p:sldId id="267" r:id="rId4"/>
    <p:sldId id="277" r:id="rId5"/>
    <p:sldId id="275" r:id="rId6"/>
    <p:sldId id="264" r:id="rId7"/>
    <p:sldId id="259" r:id="rId8"/>
    <p:sldId id="260" r:id="rId9"/>
    <p:sldId id="273" r:id="rId10"/>
    <p:sldId id="272" r:id="rId11"/>
    <p:sldId id="270" r:id="rId12"/>
    <p:sldId id="271" r:id="rId13"/>
    <p:sldId id="269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1" autoAdjust="0"/>
    <p:restoredTop sz="94660"/>
  </p:normalViewPr>
  <p:slideViewPr>
    <p:cSldViewPr>
      <p:cViewPr varScale="1">
        <p:scale>
          <a:sx n="62" d="100"/>
          <a:sy n="62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6B22-7AF3-4FEB-9A42-620BDE558EEE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CEC-4EA5-4B8C-A6E3-68E8C24D3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6B22-7AF3-4FEB-9A42-620BDE558EEE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CEC-4EA5-4B8C-A6E3-68E8C24D3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6B22-7AF3-4FEB-9A42-620BDE558EEE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CEC-4EA5-4B8C-A6E3-68E8C24D3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6B22-7AF3-4FEB-9A42-620BDE558EEE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CEC-4EA5-4B8C-A6E3-68E8C24D3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6B22-7AF3-4FEB-9A42-620BDE558EEE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CEC-4EA5-4B8C-A6E3-68E8C24D3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6B22-7AF3-4FEB-9A42-620BDE558EEE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CEC-4EA5-4B8C-A6E3-68E8C24D3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6B22-7AF3-4FEB-9A42-620BDE558EEE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CEC-4EA5-4B8C-A6E3-68E8C24D3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6B22-7AF3-4FEB-9A42-620BDE558EEE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CEC-4EA5-4B8C-A6E3-68E8C24D3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6B22-7AF3-4FEB-9A42-620BDE558EEE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CEC-4EA5-4B8C-A6E3-68E8C24D3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6B22-7AF3-4FEB-9A42-620BDE558EEE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CEC-4EA5-4B8C-A6E3-68E8C24D3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6B22-7AF3-4FEB-9A42-620BDE558EEE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CEC-4EA5-4B8C-A6E3-68E8C24D3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26B22-7AF3-4FEB-9A42-620BDE558EEE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6CEC-4EA5-4B8C-A6E3-68E8C24D3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sp>
        <p:nvSpPr>
          <p:cNvPr id="5" name="Rectangle 4"/>
          <p:cNvSpPr/>
          <p:nvPr/>
        </p:nvSpPr>
        <p:spPr>
          <a:xfrm rot="10800000" flipV="1">
            <a:off x="357158" y="501929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ẦM 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NON DƯƠNG HÀ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34" y="1714488"/>
            <a:ext cx="8358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Văn học</a:t>
            </a:r>
            <a:endParaRPr lang="en-US" sz="3600" b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Truyện: Ai tài giỏi hơn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Trường mầm non</a:t>
            </a:r>
            <a:endParaRPr lang="en-US" sz="36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Mai Phương</a:t>
            </a:r>
            <a:endParaRPr lang="en-US" sz="3600" b="1" i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hông có văn bản thay thế tự động nào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047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Không có văn bản thay thế tự động nà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9788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Không có văn bản thay thế tự động nào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9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4a1eddfet587d19b883a80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857232"/>
            <a:ext cx="6643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Chúc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các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con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chăm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ngoan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học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giỏi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!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0070919120155_1041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525000" cy="7143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57422" y="-142900"/>
            <a:ext cx="4857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857232"/>
            <a:ext cx="91440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 nội dung câu truyện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( Phải biết giúp đỡ người khác và cùng nhau vượt qua khó khăn...), nhớ tên truyện, tên nhân vật trong truyện.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Trẻ hứng thú tham gia trong giờ học, trả lời các câu hỏi của cô.</a:t>
            </a: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- Phát triển khả năng ghi nhớ có chủ đích.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 qua nội dung câu truyện giáo dục trẻ biết thương yêu đùm bọc lẫn nhau.</a:t>
            </a: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NDTH: Kỹ năng sống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0070919120155_1041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525000" cy="7315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500430" y="0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928670"/>
            <a:ext cx="89297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tính,que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Sa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112"/>
            <a:ext cx="9252520" cy="6957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1196752"/>
            <a:ext cx="4429000" cy="4896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A5ADB8"/>
              </a:clrFrom>
              <a:clrTo>
                <a:srgbClr val="A5ADB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315416"/>
            <a:ext cx="194421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1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5770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116632"/>
            <a:ext cx="5220072" cy="662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7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3152A"/>
              </a:clrFrom>
              <a:clrTo>
                <a:srgbClr val="13152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0"/>
            <a:ext cx="5222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anhvh\1546051_1475713816038837_7822125753098055908_n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429000"/>
            <a:ext cx="4257675" cy="400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A5ADB8"/>
              </a:clrFrom>
              <a:clrTo>
                <a:srgbClr val="A5ADB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260648"/>
            <a:ext cx="3096344" cy="3087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18035"/>
            <a:ext cx="3357736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Không có văn bản thay thế tự động nà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95"/>
            <a:ext cx="9251504" cy="68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502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4&quot;/&gt;&lt;property id=&quot;20307&quot; value=&quot;256&quot;/&gt;&lt;/object&gt;&lt;object type=&quot;3&quot; unique_id=&quot;10005&quot;&gt;&lt;property id=&quot;20148&quot; value=&quot;5&quot;/&gt;&lt;property id=&quot;20300&quot; value=&quot;Slide 10&quot;/&gt;&lt;property id=&quot;20307&quot; value=&quot;257&quot;/&gt;&lt;/object&gt;&lt;object type=&quot;3&quot; unique_id=&quot;10006&quot;&gt;&lt;property id=&quot;20148&quot; value=&quot;5&quot;/&gt;&lt;property id=&quot;20300&quot; value=&quot;Slide 7&quot;/&gt;&lt;property id=&quot;20307&quot; value=&quot;259&quot;/&gt;&lt;/object&gt;&lt;object type=&quot;3&quot; unique_id=&quot;10007&quot;&gt;&lt;property id=&quot;20148&quot; value=&quot;5&quot;/&gt;&lt;property id=&quot;20300&quot; value=&quot;Slide 8&quot;/&gt;&lt;property id=&quot;20307&quot; value=&quot;260&quot;/&gt;&lt;/object&gt;&lt;object type=&quot;3&quot; unique_id=&quot;10008&quot;&gt;&lt;property id=&quot;20148&quot; value=&quot;5&quot;/&gt;&lt;property id=&quot;20300&quot; value=&quot;Slide 9&quot;/&gt;&lt;property id=&quot;20307&quot; value=&quot;258&quot;/&gt;&lt;/object&gt;&lt;object type=&quot;3&quot; unique_id=&quot;10129&quot;&gt;&lt;property id=&quot;20148&quot; value=&quot;5&quot;/&gt;&lt;property id=&quot;20300&quot; value=&quot;Slide 5&quot;/&gt;&lt;property id=&quot;20307&quot; value=&quot;262&quot;/&gt;&lt;/object&gt;&lt;object type=&quot;3&quot; unique_id=&quot;10131&quot;&gt;&lt;property id=&quot;20148&quot; value=&quot;5&quot;/&gt;&lt;property id=&quot;20300&quot; value=&quot;Slide 6&quot;/&gt;&lt;property id=&quot;20307&quot; value=&quot;264&quot;/&gt;&lt;/object&gt;&lt;object type=&quot;3&quot; unique_id=&quot;10179&quot;&gt;&lt;property id=&quot;20148&quot; value=&quot;5&quot;/&gt;&lt;property id=&quot;20300&quot; value=&quot;Slide 11&quot;/&gt;&lt;property id=&quot;20307&quot; value=&quot;265&quot;/&gt;&lt;/object&gt;&lt;object type=&quot;3&quot; unique_id=&quot;10200&quot;&gt;&lt;property id=&quot;20148&quot; value=&quot;5&quot;/&gt;&lt;property id=&quot;20300&quot; value=&quot;Slide 2&quot;/&gt;&lt;property id=&quot;20307&quot; value=&quot;266&quot;/&gt;&lt;/object&gt;&lt;object type=&quot;3&quot; unique_id=&quot;10201&quot;&gt;&lt;property id=&quot;20148&quot; value=&quot;5&quot;/&gt;&lt;property id=&quot;20300&quot; value=&quot;Slide 3&quot;/&gt;&lt;property id=&quot;20307&quot; value=&quot;267&quot;/&gt;&lt;/object&gt;&lt;object type=&quot;3&quot; unique_id=&quot;10298&quot;&gt;&lt;property id=&quot;20148&quot; value=&quot;5&quot;/&gt;&lt;property id=&quot;20300&quot; value=&quot;Slide 1&quot;/&gt;&lt;property id=&quot;20307&quot; value=&quot;268&quot;/&gt;&lt;/object&gt;&lt;object type=&quot;3&quot; unique_id=&quot;10351&quot;&gt;&lt;property id=&quot;20148&quot; value=&quot;5&quot;/&gt;&lt;property id=&quot;20300&quot; value=&quot;Slide 12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217</Words>
  <Application>Microsoft Office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PHUONG</cp:lastModifiedBy>
  <cp:revision>37</cp:revision>
  <dcterms:created xsi:type="dcterms:W3CDTF">2014-09-23T05:48:19Z</dcterms:created>
  <dcterms:modified xsi:type="dcterms:W3CDTF">2018-09-28T16:47:27Z</dcterms:modified>
</cp:coreProperties>
</file>